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62" autoAdjust="0"/>
  </p:normalViewPr>
  <p:slideViewPr>
    <p:cSldViewPr snapToGrid="0">
      <p:cViewPr>
        <p:scale>
          <a:sx n="60" d="100"/>
          <a:sy n="60" d="100"/>
        </p:scale>
        <p:origin x="-1074" y="-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046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826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171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000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195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064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830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384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6862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382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650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FB9E4-9531-4CBC-9336-F0827026EB11}" type="datetimeFigureOut">
              <a:rPr lang="ru-RU" smtClean="0"/>
              <a:pPr/>
              <a:t>12.10.2017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4945C40-CD63-4DB6-A4D4-88B26EDCB5A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6660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Client\Desktop\&#1072;&#1096;&#1099;&#1082;%20&#1089;&#1072;&#1073;&#1072;&#1082;\&#8470;1%20&#1073;&#1077;&#1081;&#1085;&#1077;&#1084;&#1072;&#1090;&#1077;&#1088;&#1080;&#1072;&#1083;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cap="none" dirty="0" err="1" smtClean="0"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endParaRPr lang="ru-RU" sz="8000" i="1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8993" y="2613712"/>
            <a:ext cx="1054713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i="1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i="1" dirty="0" err="1" smtClean="0">
                <a:latin typeface="Times New Roman" pitchFamily="18" charset="0"/>
                <a:cs typeface="Times New Roman" pitchFamily="18" charset="0"/>
              </a:rPr>
              <a:t>байлық </a:t>
            </a: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600" i="1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21915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dirty="0">
                <a:latin typeface="Times New Roman" pitchFamily="18" charset="0"/>
                <a:cs typeface="Times New Roman" pitchFamily="18" charset="0"/>
              </a:rPr>
              <a:t>Сабақ мақсаты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292773" y="2015732"/>
            <a:ext cx="9900744" cy="3450613"/>
          </a:xfrm>
        </p:spPr>
        <p:txBody>
          <a:bodyPr>
            <a:norm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7.Т/А3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Тыңдалған мәтіннің мазмұнын түсіну, ұсынылған ақпарат бойынша факті мен көзқарасты ажырата білу.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3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3068" y="646342"/>
            <a:ext cx="411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smtClean="0">
                <a:latin typeface="Times New Roman"/>
                <a:ea typeface="Times New Roman"/>
              </a:rPr>
              <a:t>Бағалау </a:t>
            </a:r>
            <a:r>
              <a:rPr lang="kk-KZ" sz="3600" b="1" dirty="0">
                <a:latin typeface="Times New Roman"/>
                <a:ea typeface="Times New Roman"/>
              </a:rPr>
              <a:t>критерийі</a:t>
            </a: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2221130"/>
              </p:ext>
            </p:extLst>
          </p:nvPr>
        </p:nvGraphicFramePr>
        <p:xfrm>
          <a:off x="1114817" y="1327759"/>
          <a:ext cx="9940534" cy="3403166"/>
        </p:xfrm>
        <a:graphic>
          <a:graphicData uri="http://schemas.openxmlformats.org/drawingml/2006/table">
            <a:tbl>
              <a:tblPr/>
              <a:tblGrid>
                <a:gridCol w="9940534"/>
              </a:tblGrid>
              <a:tr h="3403166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1.Негізгі 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айтар ойын түсінеді, дәлелдер келтіре </a:t>
                      </a: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отырып 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нақтылай алады.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Көзқарастарды дәлелдей алады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  <a:tabLst>
                          <a:tab pos="828675" algn="l"/>
                        </a:tabLs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Қорытынды шығарады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69736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30902154"/>
              </p:ext>
            </p:extLst>
          </p:nvPr>
        </p:nvGraphicFramePr>
        <p:xfrm>
          <a:off x="630621" y="212944"/>
          <a:ext cx="11020096" cy="748754"/>
        </p:xfrm>
        <a:graphic>
          <a:graphicData uri="http://schemas.openxmlformats.org/drawingml/2006/table">
            <a:tbl>
              <a:tblPr/>
              <a:tblGrid>
                <a:gridCol w="11020096"/>
              </a:tblGrid>
              <a:tr h="748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1-тапсырма.</a:t>
                      </a:r>
                      <a:r>
                        <a:rPr lang="kk-KZ" sz="32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Мақсаты:</a:t>
                      </a:r>
                      <a:r>
                        <a:rPr lang="kk-KZ" sz="32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kk-KZ" sz="32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</a:t>
                      </a:r>
                      <a:r>
                        <a:rPr lang="kk-KZ" sz="3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ақалдардың 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жалғасын тап. </a:t>
                      </a:r>
                      <a:endParaRPr lang="en-US" sz="14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1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22731" y="104055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Жан ауырса тән азады,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......................................</a:t>
            </a:r>
            <a:endParaRPr lang="ru-RU" sz="3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59668" y="239638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Тазалық – саулық негізі,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.......................................</a:t>
            </a:r>
            <a:endParaRPr lang="ru-RU" sz="3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986" y="110362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Жарлының байлығы —</a:t>
            </a:r>
            <a:endParaRPr lang="ru-RU" sz="3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........................................</a:t>
            </a:r>
            <a:endParaRPr lang="ru-RU" sz="3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1284" y="2396386"/>
            <a:ext cx="45352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Ауырып, ем іздегенше,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.......................................</a:t>
            </a:r>
            <a:endParaRPr lang="ru-RU" sz="32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094" y="3953783"/>
            <a:ext cx="46228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Жалқаулық – ....................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42013" y="3859189"/>
            <a:ext cx="514878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Көзің ауырса, қолыңды тый,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................................................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3717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№1 бейнематериал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3069947"/>
              </p:ext>
            </p:extLst>
          </p:nvPr>
        </p:nvGraphicFramePr>
        <p:xfrm>
          <a:off x="939453" y="225468"/>
          <a:ext cx="10090846" cy="851770"/>
        </p:xfrm>
        <a:graphic>
          <a:graphicData uri="http://schemas.openxmlformats.org/drawingml/2006/table">
            <a:tbl>
              <a:tblPr/>
              <a:tblGrid>
                <a:gridCol w="10090846"/>
              </a:tblGrid>
              <a:tr h="85177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3200" b="1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</a:t>
                      </a:r>
                      <a:r>
                        <a:rPr lang="kk-KZ" sz="32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Нені білем? Нені білгім келеді? Нені білдім?»  </a:t>
                      </a:r>
                      <a:endParaRPr lang="kk-KZ" sz="3200" b="1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3200" b="1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кестесін </a:t>
                      </a:r>
                      <a:r>
                        <a:rPr lang="kk-KZ" sz="32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толтырады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04041" y="1718440"/>
          <a:ext cx="10909737" cy="408133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869"/>
                <a:gridCol w="3626069"/>
                <a:gridCol w="4114799"/>
              </a:tblGrid>
              <a:tr h="14504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ln>
                            <a:solidFill>
                              <a:schemeClr val="tx1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Не көрдім?</a:t>
                      </a:r>
                      <a:endParaRPr lang="ru-RU" sz="2800" b="1" i="0" dirty="0">
                        <a:ln>
                          <a:solidFill>
                            <a:schemeClr val="tx1"/>
                          </a:solidFill>
                        </a:ln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ln>
                            <a:solidFill>
                              <a:schemeClr val="tx1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Не түсіндім?</a:t>
                      </a:r>
                      <a:endParaRPr lang="ru-RU" sz="2800" b="1" i="0">
                        <a:ln>
                          <a:solidFill>
                            <a:schemeClr val="tx1"/>
                          </a:solidFill>
                        </a:ln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ln>
                            <a:solidFill>
                              <a:schemeClr val="tx1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Қандай пікір қалыптастырдым?</a:t>
                      </a:r>
                      <a:endParaRPr lang="ru-RU" sz="2800" b="1" i="0" dirty="0">
                        <a:ln>
                          <a:solidFill>
                            <a:schemeClr val="tx1"/>
                          </a:solidFill>
                        </a:ln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</a:tr>
              <a:tr h="2630908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200" b="1" i="0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400" b="1" i="0" dirty="0">
                        <a:ln>
                          <a:solidFill>
                            <a:schemeClr val="tx1"/>
                          </a:solidFill>
                        </a:ln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400" b="1" i="0" dirty="0">
                        <a:ln>
                          <a:solidFill>
                            <a:schemeClr val="tx1"/>
                          </a:solidFill>
                        </a:ln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9646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954924" y="1150883"/>
            <a:ext cx="8481848" cy="35630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i="1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“Джигсо” әдісі бойынша мәтінмен жұмыс.</a:t>
            </a:r>
            <a:endParaRPr lang="ru-RU" sz="4800" b="1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26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3683" y="2215834"/>
            <a:ext cx="108466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Бүгінгі 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сабақтан алған маңызды 2 ақпарат;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Бүгінгі сабақта қиындық тудырған 2 аспекті;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Бүгін сабақта ұнаған 1 іс-әрекет.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7673" y="453837"/>
            <a:ext cx="85969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Кері байланыс «2-2-1» стратегиясы: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99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7449836"/>
              </p:ext>
            </p:extLst>
          </p:nvPr>
        </p:nvGraphicFramePr>
        <p:xfrm>
          <a:off x="1166650" y="1970698"/>
          <a:ext cx="9967530" cy="2301757"/>
        </p:xfrm>
        <a:graphic>
          <a:graphicData uri="http://schemas.openxmlformats.org/drawingml/2006/table">
            <a:tbl>
              <a:tblPr/>
              <a:tblGrid>
                <a:gridCol w="9967530"/>
              </a:tblGrid>
              <a:tr h="23017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4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Үй</a:t>
                      </a:r>
                      <a:r>
                        <a:rPr lang="kk-KZ" sz="4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kk-KZ" sz="4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тапсырмасы</a:t>
                      </a:r>
                      <a:r>
                        <a:rPr lang="kk-KZ" sz="4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40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«Менің салауатты өмір салтым» </a:t>
                      </a:r>
                      <a:r>
                        <a:rPr lang="kk-KZ" sz="3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тақырыбына эссе жазу</a:t>
                      </a:r>
                      <a:endParaRPr lang="ru-RU" sz="3600" i="1" u="sng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098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94</TotalTime>
  <Words>157</Words>
  <Application>Microsoft Office PowerPoint</Application>
  <PresentationFormat>Произвольный</PresentationFormat>
  <Paragraphs>53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Галерея</vt:lpstr>
      <vt:lpstr>Сабақтың тақырыбы:</vt:lpstr>
      <vt:lpstr>Сабақ мақсаты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 Денсаулықты сақтау жолдары</dc:title>
  <dc:creator>Akbota</dc:creator>
  <cp:lastModifiedBy>Client</cp:lastModifiedBy>
  <cp:revision>13</cp:revision>
  <dcterms:created xsi:type="dcterms:W3CDTF">2017-02-05T04:41:43Z</dcterms:created>
  <dcterms:modified xsi:type="dcterms:W3CDTF">2017-10-12T05:39:31Z</dcterms:modified>
</cp:coreProperties>
</file>